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985" autoAdjust="0"/>
    <p:restoredTop sz="94660"/>
  </p:normalViewPr>
  <p:slideViewPr>
    <p:cSldViewPr snapToGrid="0">
      <p:cViewPr varScale="1">
        <p:scale>
          <a:sx n="62" d="100"/>
          <a:sy n="62" d="100"/>
        </p:scale>
        <p:origin x="-680" y="-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725C-B475-4DF1-9F78-D19A342421EC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1F01-8C7B-406F-ABAA-744E0A507E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4335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725C-B475-4DF1-9F78-D19A342421EC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1F01-8C7B-406F-ABAA-744E0A507E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9838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725C-B475-4DF1-9F78-D19A342421EC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1F01-8C7B-406F-ABAA-744E0A507E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1669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725C-B475-4DF1-9F78-D19A342421EC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1F01-8C7B-406F-ABAA-744E0A507E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3572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725C-B475-4DF1-9F78-D19A342421EC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1F01-8C7B-406F-ABAA-744E0A507E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9739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725C-B475-4DF1-9F78-D19A342421EC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1F01-8C7B-406F-ABAA-744E0A507E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0321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725C-B475-4DF1-9F78-D19A342421EC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1F01-8C7B-406F-ABAA-744E0A507E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2297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725C-B475-4DF1-9F78-D19A342421EC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1F01-8C7B-406F-ABAA-744E0A507E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3963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725C-B475-4DF1-9F78-D19A342421EC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1F01-8C7B-406F-ABAA-744E0A507E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360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725C-B475-4DF1-9F78-D19A342421EC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1F01-8C7B-406F-ABAA-744E0A507E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9321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725C-B475-4DF1-9F78-D19A342421EC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1F01-8C7B-406F-ABAA-744E0A507E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6084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2725C-B475-4DF1-9F78-D19A342421EC}" type="datetimeFigureOut">
              <a:rPr lang="en-US" smtClean="0"/>
              <a:pPr/>
              <a:t>9/13/2020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91F01-8C7B-406F-ABAA-744E0A507E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231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5472" y="450632"/>
            <a:ext cx="8448907" cy="6431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INDUSTRIAL 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UNIVERSITY OF HO CHI MINH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FACULTY OF FOREIGN LANGUAGES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---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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---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THESIS DEFENSE PRESENTATION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US" sz="24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TITLE</a:t>
            </a:r>
            <a:endParaRPr lang="en-US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US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US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Student Name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…………………….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 Number     …………………………</a:t>
            </a:r>
            <a:endParaRPr lang="en-US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Class Code:     …………………………</a:t>
            </a:r>
            <a:endParaRPr lang="en-US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Supervisor Name:    …………………</a:t>
            </a:r>
            <a:endParaRPr lang="en-US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HCMC, 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09/2020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16" descr="A close up of a sign&#10;&#10;Description automatically generated">
            <a:extLst>
              <a:ext uri="{FF2B5EF4-FFF2-40B4-BE49-F238E27FC236}">
                <a16:creationId xmlns="" xmlns:a16="http://schemas.microsoft.com/office/drawing/2014/main" id="{324F9E64-31B2-42E3-9C49-0478814347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1870" y="638713"/>
            <a:ext cx="656208" cy="669600"/>
          </a:xfrm>
          <a:prstGeom prst="rect">
            <a:avLst/>
          </a:prstGeom>
        </p:spPr>
      </p:pic>
      <p:pic>
        <p:nvPicPr>
          <p:cNvPr id="6" name="Picture 17" descr="A blue and white sign&#10;&#10;Description automatically generated">
            <a:extLst>
              <a:ext uri="{FF2B5EF4-FFF2-40B4-BE49-F238E27FC236}">
                <a16:creationId xmlns="" xmlns:a16="http://schemas.microsoft.com/office/drawing/2014/main" id="{22DE6E50-AE04-4A0E-A95C-73054FC33FB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0140" y="619743"/>
            <a:ext cx="604800" cy="6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55269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47542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 </a:t>
            </a:r>
            <a:r>
              <a:rPr lang="en-US" dirty="0"/>
              <a:t>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01866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</a:t>
            </a:r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89627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 </a:t>
            </a:r>
            <a:r>
              <a:rPr lang="en-US" dirty="0"/>
              <a:t>AND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33127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V. 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0531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49</Words>
  <Application>Microsoft Office PowerPoint</Application>
  <PresentationFormat>Custom</PresentationFormat>
  <Paragraphs>21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OVERVIEW</vt:lpstr>
      <vt:lpstr>INTRODUCTION</vt:lpstr>
      <vt:lpstr>LITERATURE REVIEW</vt:lpstr>
      <vt:lpstr>RESEARCH DESIGN</vt:lpstr>
      <vt:lpstr>FINDINGS AND DISCUSSION</vt:lpstr>
      <vt:lpstr>V. CONCLUSION</vt:lpstr>
      <vt:lpstr>REFERENCES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Dell</cp:lastModifiedBy>
  <cp:revision>10</cp:revision>
  <dcterms:created xsi:type="dcterms:W3CDTF">2019-05-10T04:57:19Z</dcterms:created>
  <dcterms:modified xsi:type="dcterms:W3CDTF">2020-09-13T10:24:33Z</dcterms:modified>
</cp:coreProperties>
</file>